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48" r:id="rId1"/>
  </p:sldMasterIdLst>
  <p:sldIdLst>
    <p:sldId id="257" r:id="rId2"/>
  </p:sldIdLst>
  <p:sldSz cx="6858000" cy="9144000" type="screen4x3"/>
  <p:notesSz cx="6791325" cy="99218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530" y="-67"/>
      </p:cViewPr>
      <p:guideLst>
        <p:guide orient="horz" pos="2880"/>
        <p:guide pos="21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slide" Target="slides/slide1.xml"  /><Relationship Id="rId3" Type="http://schemas.openxmlformats.org/officeDocument/2006/relationships/presProps" Target="presProps.xml"  /><Relationship Id="rId4" Type="http://schemas.openxmlformats.org/officeDocument/2006/relationships/viewProps" Target="viewProps.xml"  /><Relationship Id="rId5" Type="http://schemas.openxmlformats.org/officeDocument/2006/relationships/theme" Target="theme/theme1.xml"  /><Relationship Id="rId6" Type="http://schemas.openxmlformats.org/officeDocument/2006/relationships/tableStyles" Target="tableStyle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2024-10-17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0882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2024-10-17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4917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2024-10-17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005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2024-10-17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0190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2024-10-17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233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2024-10-17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195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2024-10-17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235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2024-10-17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631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2024-10-17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506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2024-10-17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235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9FAF5-F41D-4E7F-861C-039E08CAC86D}" type="datetimeFigureOut">
              <a:rPr lang="ko-KR" altLang="en-US" smtClean="0"/>
              <a:t>2024-10-17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6943946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9FAF5-F41D-4E7F-861C-039E08CAC86D}" type="datetimeFigureOut">
              <a:rPr lang="ko-KR" altLang="en-US" smtClean="0"/>
              <a:t>2024-10-17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82F7-8340-439C-A767-39BE490F0BF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883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png"  /><Relationship Id="rId3" Type="http://schemas.openxmlformats.org/officeDocument/2006/relationships/image" Target="../media/image2.pn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489" y="0"/>
            <a:ext cx="6882489" cy="914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모서리가 둥근 직사각형 1"/>
          <p:cNvSpPr/>
          <p:nvPr/>
        </p:nvSpPr>
        <p:spPr>
          <a:xfrm>
            <a:off x="180091" y="251520"/>
            <a:ext cx="6473328" cy="8568952"/>
          </a:xfrm>
          <a:prstGeom prst="roundRect">
            <a:avLst>
              <a:gd name="adj" fmla="val 5410"/>
            </a:avLst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4000" b="1">
                <a:solidFill>
                  <a:srgbClr val="002060"/>
                </a:solidFill>
                <a:latin typeface="HY나무B"/>
                <a:ea typeface="HY나무B"/>
                <a:cs typeface="Segoe UI Black"/>
              </a:rPr>
              <a:t>[</a:t>
            </a:r>
            <a:r>
              <a:rPr lang="ko-KR" altLang="en-US" sz="4000" b="1">
                <a:solidFill>
                  <a:srgbClr val="002060"/>
                </a:solidFill>
                <a:latin typeface="HY나무B"/>
                <a:ea typeface="HY나무B"/>
                <a:cs typeface="Segoe UI Black"/>
              </a:rPr>
              <a:t>축</a:t>
            </a:r>
            <a:r>
              <a:rPr lang="en-US" altLang="ko-KR" sz="4000" b="1">
                <a:solidFill>
                  <a:srgbClr val="002060"/>
                </a:solidFill>
                <a:latin typeface="HY나무B"/>
                <a:ea typeface="HY나무B"/>
                <a:cs typeface="Segoe UI Black"/>
              </a:rPr>
              <a:t>!! </a:t>
            </a:r>
            <a:r>
              <a:rPr lang="ko-KR" altLang="en-US" sz="4000" b="1">
                <a:solidFill>
                  <a:srgbClr val="002060"/>
                </a:solidFill>
                <a:latin typeface="HY나무B"/>
                <a:ea typeface="HY나무B"/>
                <a:cs typeface="Segoe UI Black"/>
              </a:rPr>
              <a:t>평가인증 기관선정</a:t>
            </a:r>
            <a:r>
              <a:rPr lang="en-US" altLang="ko-KR" sz="4000" b="1">
                <a:solidFill>
                  <a:srgbClr val="002060"/>
                </a:solidFill>
                <a:latin typeface="HY나무B"/>
                <a:ea typeface="HY나무B"/>
                <a:cs typeface="Segoe UI Black"/>
              </a:rPr>
              <a:t>]</a:t>
            </a:r>
            <a:endParaRPr lang="en-US" altLang="ko-KR" sz="4000" b="1">
              <a:solidFill>
                <a:srgbClr val="002060"/>
              </a:solidFill>
              <a:latin typeface="HY나무B"/>
              <a:ea typeface="HY나무B"/>
              <a:cs typeface="Segoe UI Black"/>
            </a:endParaRPr>
          </a:p>
          <a:p>
            <a:pPr lvl="0"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altLang="ko-KR" sz="4000" b="1">
              <a:solidFill>
                <a:srgbClr val="002060"/>
              </a:solidFill>
              <a:latin typeface="HY나무B"/>
              <a:ea typeface="HY나무B"/>
              <a:cs typeface="Segoe UI Black"/>
            </a:endParaRPr>
          </a:p>
          <a:p>
            <a:pPr lvl="0"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altLang="ko-KR" sz="4000" b="1">
              <a:solidFill>
                <a:srgbClr val="002060"/>
              </a:solidFill>
              <a:latin typeface="HY나무B"/>
              <a:ea typeface="HY나무B"/>
              <a:cs typeface="Segoe UI Black"/>
            </a:endParaRPr>
          </a:p>
          <a:p>
            <a:pPr lvl="0" algn="ctr">
              <a:spcBef>
                <a:spcPct val="20000"/>
              </a:spcBef>
              <a:defRPr/>
            </a:pPr>
            <a:endParaRPr lang="en-US" altLang="ko-KR" sz="2000">
              <a:solidFill>
                <a:srgbClr val="9bbb59">
                  <a:lumMod val="75000"/>
                </a:srgbClr>
              </a:solidFill>
              <a:latin typeface="한컴 솔잎 B"/>
              <a:ea typeface="한컴 솔잎 B"/>
            </a:endParaRPr>
          </a:p>
          <a:p>
            <a:pPr lvl="0"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altLang="ko-KR" sz="1600">
              <a:solidFill>
                <a:srgbClr val="c0504d"/>
              </a:solidFill>
              <a:latin typeface="한컴 솔잎 B"/>
              <a:ea typeface="한컴 솔잎 B"/>
            </a:endParaRPr>
          </a:p>
          <a:p>
            <a:pPr lvl="0"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altLang="ko-KR" sz="1600">
              <a:solidFill>
                <a:srgbClr val="c0504d"/>
              </a:solidFill>
              <a:latin typeface="한컴 솔잎 B"/>
              <a:ea typeface="한컴 솔잎 B"/>
            </a:endParaRPr>
          </a:p>
          <a:p>
            <a:pPr lvl="0"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altLang="ko-KR" sz="1600">
              <a:solidFill>
                <a:srgbClr val="c0504d"/>
              </a:solidFill>
              <a:latin typeface="한컴 솔잎 B"/>
              <a:ea typeface="한컴 솔잎 B"/>
            </a:endParaRPr>
          </a:p>
          <a:p>
            <a:pPr lvl="0"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altLang="ko-KR" sz="1600">
              <a:solidFill>
                <a:srgbClr val="c0504d"/>
              </a:solidFill>
              <a:latin typeface="한컴 솔잎 B"/>
              <a:ea typeface="한컴 솔잎 B"/>
            </a:endParaRPr>
          </a:p>
          <a:p>
            <a:pPr lvl="0"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altLang="ko-KR" sz="1600">
              <a:solidFill>
                <a:srgbClr val="c0504d"/>
              </a:solidFill>
              <a:latin typeface="한컴 솔잎 B"/>
              <a:ea typeface="한컴 솔잎 B"/>
            </a:endParaRPr>
          </a:p>
          <a:p>
            <a:pPr lvl="0"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altLang="ko-KR" sz="1600">
              <a:solidFill>
                <a:srgbClr val="c0504d"/>
              </a:solidFill>
              <a:latin typeface="한컴 솔잎 B"/>
              <a:ea typeface="한컴 솔잎 B"/>
            </a:endParaRPr>
          </a:p>
          <a:p>
            <a:pPr lvl="0"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altLang="ko-KR" sz="1600">
              <a:solidFill>
                <a:srgbClr val="c0504d"/>
              </a:solidFill>
              <a:latin typeface="한컴 솔잎 B"/>
              <a:ea typeface="한컴 솔잎 B"/>
            </a:endParaRPr>
          </a:p>
          <a:p>
            <a:pPr lvl="0"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altLang="ko-KR" sz="1600">
              <a:solidFill>
                <a:srgbClr val="c0504d"/>
              </a:solidFill>
              <a:latin typeface="한컴 솔잎 B"/>
              <a:ea typeface="한컴 솔잎 B"/>
            </a:endParaRPr>
          </a:p>
          <a:p>
            <a:pPr lvl="0" algn="ctr">
              <a:lnSpc>
                <a:spcPct val="150000"/>
              </a:lnSpc>
              <a:spcBef>
                <a:spcPct val="20000"/>
              </a:spcBef>
              <a:defRPr/>
            </a:pPr>
            <a:endParaRPr lang="en-US" altLang="ko-KR" sz="1600">
              <a:solidFill>
                <a:srgbClr val="c0504d"/>
              </a:solidFill>
              <a:latin typeface="한컴 솔잎 B"/>
              <a:ea typeface="한컴 솔잎 B"/>
            </a:endParaRPr>
          </a:p>
          <a:p>
            <a:pPr lvl="0"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1600">
                <a:solidFill>
                  <a:srgbClr val="c0504d"/>
                </a:solidFill>
                <a:latin typeface="한컴 솔잎 B"/>
                <a:ea typeface="한컴 솔잎 B"/>
              </a:rPr>
              <a:t>(</a:t>
            </a:r>
            <a:r>
              <a:rPr lang="ko-KR" altLang="en-US" sz="1600">
                <a:solidFill>
                  <a:srgbClr val="c0504d"/>
                </a:solidFill>
                <a:latin typeface="한컴 솔잎 B"/>
                <a:ea typeface="한컴 솔잎 B"/>
              </a:rPr>
              <a:t>전국 </a:t>
            </a:r>
            <a:r>
              <a:rPr lang="en-US" altLang="ko-KR" sz="1600">
                <a:solidFill>
                  <a:srgbClr val="c0504d"/>
                </a:solidFill>
                <a:latin typeface="한컴 솔잎 B"/>
                <a:ea typeface="한컴 솔잎 B"/>
              </a:rPr>
              <a:t>161</a:t>
            </a:r>
            <a:r>
              <a:rPr lang="ko-KR" altLang="en-US" sz="1600">
                <a:solidFill>
                  <a:srgbClr val="c0504d"/>
                </a:solidFill>
                <a:latin typeface="한컴 솔잎 B"/>
                <a:ea typeface="한컴 솔잎 B"/>
              </a:rPr>
              <a:t>개소 지원 중 </a:t>
            </a:r>
            <a:r>
              <a:rPr lang="en-US" altLang="ko-KR" sz="1600">
                <a:solidFill>
                  <a:srgbClr val="c0504d"/>
                </a:solidFill>
                <a:latin typeface="한컴 솔잎 B"/>
                <a:ea typeface="한컴 솔잎 B"/>
              </a:rPr>
              <a:t>24</a:t>
            </a:r>
            <a:r>
              <a:rPr lang="ko-KR" altLang="en-US" sz="1600">
                <a:solidFill>
                  <a:srgbClr val="c0504d"/>
                </a:solidFill>
                <a:latin typeface="한컴 솔잎 B"/>
                <a:ea typeface="한컴 솔잎 B"/>
              </a:rPr>
              <a:t>개소 선정</a:t>
            </a:r>
            <a:r>
              <a:rPr lang="en-US" altLang="ko-KR" sz="1600">
                <a:solidFill>
                  <a:srgbClr val="c0504d"/>
                </a:solidFill>
                <a:latin typeface="한컴 솔잎 B"/>
                <a:ea typeface="한컴 솔잎 B"/>
              </a:rPr>
              <a:t>, </a:t>
            </a:r>
            <a:r>
              <a:rPr lang="ko-KR" altLang="en-US" sz="1600">
                <a:solidFill>
                  <a:srgbClr val="c0504d"/>
                </a:solidFill>
                <a:latin typeface="한컴 솔잎 B"/>
                <a:ea typeface="한컴 솔잎 B"/>
              </a:rPr>
              <a:t>심리상담 분야 고양시 유일</a:t>
            </a:r>
            <a:r>
              <a:rPr lang="en-US" altLang="ko-KR" sz="1600">
                <a:solidFill>
                  <a:srgbClr val="c0504d"/>
                </a:solidFill>
                <a:latin typeface="한컴 솔잎 B"/>
                <a:ea typeface="한컴 솔잎 B"/>
              </a:rPr>
              <a:t>)</a:t>
            </a:r>
            <a:endParaRPr lang="en-US" altLang="ko-KR" sz="1600">
              <a:solidFill>
                <a:srgbClr val="c0504d"/>
              </a:solidFill>
              <a:latin typeface="한컴 솔잎 B"/>
              <a:ea typeface="한컴 솔잎 B"/>
            </a:endParaRPr>
          </a:p>
          <a:p>
            <a:pPr lvl="0"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ko-KR" altLang="en-US" sz="2000">
                <a:solidFill>
                  <a:srgbClr val="4f81bd">
                    <a:lumMod val="75000"/>
                  </a:srgbClr>
                </a:solidFill>
                <a:latin typeface="한컴 솔잎 B"/>
                <a:ea typeface="한컴 솔잎 B"/>
              </a:rPr>
              <a:t>고양시를 대표하는 종합심리상담센터로 </a:t>
            </a:r>
            <a:endParaRPr lang="ko-KR" altLang="en-US" sz="2000">
              <a:solidFill>
                <a:srgbClr val="4f81bd">
                  <a:lumMod val="75000"/>
                </a:srgbClr>
              </a:solidFill>
              <a:latin typeface="한컴 솔잎 B"/>
              <a:ea typeface="한컴 솔잎 B"/>
            </a:endParaRPr>
          </a:p>
          <a:p>
            <a:pPr lvl="0" algn="ctr">
              <a:lnSpc>
                <a:spcPct val="150000"/>
              </a:lnSpc>
              <a:spcBef>
                <a:spcPct val="20000"/>
              </a:spcBef>
              <a:defRPr/>
            </a:pPr>
            <a:r>
              <a:rPr lang="ko-KR" altLang="en-US" sz="2000">
                <a:solidFill>
                  <a:srgbClr val="4f81bd">
                    <a:lumMod val="75000"/>
                  </a:srgbClr>
                </a:solidFill>
                <a:latin typeface="한컴 솔잎 B"/>
                <a:ea typeface="한컴 솔잎 B"/>
              </a:rPr>
              <a:t>책임감과 사명감을 가지고 진심으로 함께 하겠습니다</a:t>
            </a:r>
            <a:r>
              <a:rPr lang="en-US" altLang="ko-KR" sz="2000">
                <a:solidFill>
                  <a:srgbClr val="4f81bd">
                    <a:lumMod val="75000"/>
                  </a:srgbClr>
                </a:solidFill>
                <a:latin typeface="한컴 솔잎 B"/>
                <a:ea typeface="한컴 솔잎 B"/>
              </a:rPr>
              <a:t>. </a:t>
            </a:r>
            <a:r>
              <a:rPr lang="en-US" altLang="ko-KR" sz="2000"/>
              <a:t>1. </a:t>
            </a:r>
            <a:endParaRPr lang="ko-KR" altLang="en-US" sz="2000"/>
          </a:p>
        </p:txBody>
      </p:sp>
      <p:pic>
        <p:nvPicPr>
          <p:cNvPr id="1027" name="그림 1026"/>
          <p:cNvPicPr>
            <a:picLocks noChangeAspect="1"/>
          </p:cNvPicPr>
          <p:nvPr/>
        </p:nvPicPr>
        <p:blipFill rotWithShape="1">
          <a:blip r:embed="rId3"/>
          <a:srcRect l="2360" t="4760" r="2140" b="210"/>
          <a:stretch>
            <a:fillRect/>
          </a:stretch>
        </p:blipFill>
        <p:spPr>
          <a:xfrm>
            <a:off x="332656" y="1209578"/>
            <a:ext cx="6192688" cy="6098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9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22</ep:Words>
  <ep:PresentationFormat>화면 슬라이드 쇼(4:3)</ep:PresentationFormat>
  <ep:Paragraphs>16</ep:Paragraphs>
  <ep:Slides>1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ep:HeadingPairs>
  <ep:TitlesOfParts>
    <vt:vector size="2" baseType="lpstr">
      <vt:lpstr>Office 테마</vt:lpstr>
      <vt:lpstr>슬라이드 1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2015-03-24T01:18:38.000</dcterms:created>
  <dc:creator>user</dc:creator>
  <cp:lastModifiedBy>김민수</cp:lastModifiedBy>
  <dcterms:modified xsi:type="dcterms:W3CDTF">2024-12-04T04:38:48.124</dcterms:modified>
  <cp:revision>36</cp:revision>
  <dc:title>PowerPoint 프레젠테이션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