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1325" cy="99218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99"/>
    <a:srgbClr val="D9F2FF"/>
    <a:srgbClr val="CC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3186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088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49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05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1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33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95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35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3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06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35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94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89" y="0"/>
            <a:ext cx="688248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모서리가 둥근 직사각형 1"/>
          <p:cNvSpPr/>
          <p:nvPr/>
        </p:nvSpPr>
        <p:spPr>
          <a:xfrm>
            <a:off x="180091" y="251520"/>
            <a:ext cx="6473328" cy="8568952"/>
          </a:xfrm>
          <a:prstGeom prst="roundRect">
            <a:avLst>
              <a:gd name="adj" fmla="val 5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40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[</a:t>
            </a:r>
            <a:r>
              <a:rPr lang="ko-KR" altLang="en-US" sz="40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아동비전형성서비스</a:t>
            </a:r>
            <a:r>
              <a:rPr lang="en-US" altLang="ko-KR" sz="28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(</a:t>
            </a:r>
            <a:r>
              <a:rPr lang="ko-KR" altLang="en-US" sz="28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집단</a:t>
            </a:r>
            <a:r>
              <a:rPr lang="en-US" altLang="ko-KR" sz="28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)</a:t>
            </a:r>
            <a:r>
              <a:rPr lang="en-US" altLang="ko-KR" sz="40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]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-</a:t>
            </a:r>
            <a:r>
              <a:rPr lang="ko-KR" altLang="en-US" sz="2000" dirty="0" err="1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자존감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 향상 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/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 사회성 향상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/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사고력 증진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-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dirty="0" smtClean="0">
              <a:solidFill>
                <a:schemeClr val="accent1">
                  <a:lumMod val="75000"/>
                </a:schemeClr>
              </a:solidFill>
              <a:latin typeface="HY나무B" panose="02030600000101010101" pitchFamily="18" charset="-127"/>
              <a:ea typeface="HY나무B" panose="02030600000101010101" pitchFamily="18" charset="-127"/>
              <a:cs typeface="Segoe UI Black" panose="020B0A02040204020203" pitchFamily="34" charset="0"/>
            </a:endParaRPr>
          </a:p>
          <a:p>
            <a:pPr marL="742950" indent="-742950">
              <a:lnSpc>
                <a:spcPct val="150000"/>
              </a:lnSpc>
              <a:spcBef>
                <a:spcPct val="20000"/>
              </a:spcBef>
              <a:buAutoNum type="arabicPeriod"/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책 읽기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+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미술 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: </a:t>
            </a:r>
            <a:r>
              <a:rPr lang="ko-KR" altLang="en-US" sz="2000" dirty="0" err="1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자존감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사고력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의사소통능력향상 </a:t>
            </a:r>
            <a:endParaRPr lang="en-US" altLang="ko-KR" sz="2000" dirty="0" smtClean="0">
              <a:solidFill>
                <a:schemeClr val="accent3">
                  <a:lumMod val="50000"/>
                </a:schemeClr>
              </a:solidFill>
              <a:latin typeface="한컴 솔잎 B" panose="02020603020101020101" pitchFamily="18" charset="-127"/>
              <a:ea typeface="한컴 솔잎 B" panose="02020603020101020101" pitchFamily="18" charset="-127"/>
            </a:endParaRPr>
          </a:p>
          <a:p>
            <a:pPr marL="742950" indent="-742950">
              <a:lnSpc>
                <a:spcPct val="150000"/>
              </a:lnSpc>
              <a:spcBef>
                <a:spcPct val="20000"/>
              </a:spcBef>
              <a:buAutoNum type="arabicPeriod"/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놀이를 통한 사회성 향상 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: </a:t>
            </a:r>
            <a:r>
              <a:rPr lang="ko-KR" altLang="en-US" sz="2000" dirty="0" err="1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자존감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사회성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행동조절 및 갈등해결 능력 향상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학년은 고학년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저학년으로 구분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(</a:t>
            </a: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아동특성반영 조정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ko-KR" altLang="en-US" sz="2000" dirty="0" err="1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평일반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토요일반</a:t>
            </a: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 운영</a:t>
            </a:r>
            <a:endParaRPr lang="en-US" altLang="ko-KR" sz="2000" dirty="0" smtClean="0">
              <a:solidFill>
                <a:schemeClr val="accent3">
                  <a:lumMod val="75000"/>
                </a:schemeClr>
              </a:solidFill>
              <a:latin typeface="한컴 솔잎 B" panose="02020603020101020101" pitchFamily="18" charset="-127"/>
              <a:ea typeface="한컴 솔잎 B" panose="02020603020101020101" pitchFamily="18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우리아이심리지원</a:t>
            </a: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정신건강토탈케어</a:t>
            </a: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청년마음건강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바우처도</a:t>
            </a:r>
            <a:r>
              <a:rPr lang="ko-KR" altLang="en-US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예약중입니다</a:t>
            </a: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”</a:t>
            </a:r>
            <a:endParaRPr lang="en-US" altLang="ko-KR" sz="2000" b="1" dirty="0">
              <a:solidFill>
                <a:schemeClr val="accent3">
                  <a:lumMod val="75000"/>
                </a:schemeClr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 smtClean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 smtClean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 smtClean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dirty="0" smtClean="0"/>
              <a:t>1. </a:t>
            </a:r>
            <a:endParaRPr lang="ko-KR" alt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38" y="5911309"/>
            <a:ext cx="5496433" cy="275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63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김민수</cp:lastModifiedBy>
  <cp:revision>26</cp:revision>
  <cp:lastPrinted>2015-03-24T05:02:33Z</cp:lastPrinted>
  <dcterms:created xsi:type="dcterms:W3CDTF">2015-03-24T01:18:38Z</dcterms:created>
  <dcterms:modified xsi:type="dcterms:W3CDTF">2023-02-15T07:00:13Z</dcterms:modified>
</cp:coreProperties>
</file>