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791325" cy="992187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CCFF99"/>
    <a:srgbClr val="D9F2FF"/>
    <a:srgbClr val="CCFF33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3186" y="-12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9FAF5-F41D-4E7F-861C-039E08CAC86D}" type="datetimeFigureOut">
              <a:rPr lang="ko-KR" altLang="en-US" smtClean="0"/>
              <a:t>2023-02-15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82F7-8340-439C-A767-39BE490F0BF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20882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9FAF5-F41D-4E7F-861C-039E08CAC86D}" type="datetimeFigureOut">
              <a:rPr lang="ko-KR" altLang="en-US" smtClean="0"/>
              <a:t>2023-02-15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82F7-8340-439C-A767-39BE490F0BF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24917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9FAF5-F41D-4E7F-861C-039E08CAC86D}" type="datetimeFigureOut">
              <a:rPr lang="ko-KR" altLang="en-US" smtClean="0"/>
              <a:t>2023-02-15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82F7-8340-439C-A767-39BE490F0BF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0057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9FAF5-F41D-4E7F-861C-039E08CAC86D}" type="datetimeFigureOut">
              <a:rPr lang="ko-KR" altLang="en-US" smtClean="0"/>
              <a:t>2023-02-15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82F7-8340-439C-A767-39BE490F0BF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0190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9FAF5-F41D-4E7F-861C-039E08CAC86D}" type="datetimeFigureOut">
              <a:rPr lang="ko-KR" altLang="en-US" smtClean="0"/>
              <a:t>2023-02-15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82F7-8340-439C-A767-39BE490F0BF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32332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9FAF5-F41D-4E7F-861C-039E08CAC86D}" type="datetimeFigureOut">
              <a:rPr lang="ko-KR" altLang="en-US" smtClean="0"/>
              <a:t>2023-02-15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82F7-8340-439C-A767-39BE490F0BF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81951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9FAF5-F41D-4E7F-861C-039E08CAC86D}" type="datetimeFigureOut">
              <a:rPr lang="ko-KR" altLang="en-US" smtClean="0"/>
              <a:t>2023-02-15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82F7-8340-439C-A767-39BE490F0BF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72355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9FAF5-F41D-4E7F-861C-039E08CAC86D}" type="datetimeFigureOut">
              <a:rPr lang="ko-KR" altLang="en-US" smtClean="0"/>
              <a:t>2023-02-15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82F7-8340-439C-A767-39BE490F0BF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1631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9FAF5-F41D-4E7F-861C-039E08CAC86D}" type="datetimeFigureOut">
              <a:rPr lang="ko-KR" altLang="en-US" smtClean="0"/>
              <a:t>2023-02-15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82F7-8340-439C-A767-39BE490F0BF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5067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9FAF5-F41D-4E7F-861C-039E08CAC86D}" type="datetimeFigureOut">
              <a:rPr lang="ko-KR" altLang="en-US" smtClean="0"/>
              <a:t>2023-02-15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82F7-8340-439C-A767-39BE490F0BF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82357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9FAF5-F41D-4E7F-861C-039E08CAC86D}" type="datetimeFigureOut">
              <a:rPr lang="ko-KR" altLang="en-US" smtClean="0"/>
              <a:t>2023-02-15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82F7-8340-439C-A767-39BE490F0BF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6943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29FAF5-F41D-4E7F-861C-039E08CAC86D}" type="datetimeFigureOut">
              <a:rPr lang="ko-KR" altLang="en-US" smtClean="0"/>
              <a:t>2023-02-15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1782F7-8340-439C-A767-39BE490F0BF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38832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489" y="0"/>
            <a:ext cx="6882489" cy="9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모서리가 둥근 직사각형 1"/>
          <p:cNvSpPr/>
          <p:nvPr/>
        </p:nvSpPr>
        <p:spPr>
          <a:xfrm>
            <a:off x="180091" y="251520"/>
            <a:ext cx="6473328" cy="8568952"/>
          </a:xfrm>
          <a:prstGeom prst="roundRect">
            <a:avLst>
              <a:gd name="adj" fmla="val 541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  <a:spcBef>
                <a:spcPct val="20000"/>
              </a:spcBef>
            </a:pPr>
            <a:r>
              <a:rPr lang="en-US" altLang="ko-KR" sz="4000" b="1" dirty="0" smtClean="0">
                <a:solidFill>
                  <a:srgbClr val="002060"/>
                </a:solidFill>
                <a:latin typeface="HY나무B" panose="02030600000101010101" pitchFamily="18" charset="-127"/>
                <a:ea typeface="HY나무B" panose="02030600000101010101" pitchFamily="18" charset="-127"/>
                <a:cs typeface="Segoe UI Black" panose="020B0A02040204020203" pitchFamily="34" charset="0"/>
              </a:rPr>
              <a:t>[</a:t>
            </a:r>
            <a:r>
              <a:rPr lang="ko-KR" altLang="en-US" sz="4000" b="1" dirty="0" smtClean="0">
                <a:solidFill>
                  <a:srgbClr val="002060"/>
                </a:solidFill>
                <a:latin typeface="HY나무B" panose="02030600000101010101" pitchFamily="18" charset="-127"/>
                <a:ea typeface="HY나무B" panose="02030600000101010101" pitchFamily="18" charset="-127"/>
                <a:cs typeface="Segoe UI Black" panose="020B0A02040204020203" pitchFamily="34" charset="0"/>
              </a:rPr>
              <a:t>아동비전형성서비스</a:t>
            </a:r>
            <a:r>
              <a:rPr lang="en-US" altLang="ko-KR" sz="4000" b="1" dirty="0" smtClean="0">
                <a:solidFill>
                  <a:srgbClr val="002060"/>
                </a:solidFill>
                <a:latin typeface="HY나무B" panose="02030600000101010101" pitchFamily="18" charset="-127"/>
                <a:ea typeface="HY나무B" panose="02030600000101010101" pitchFamily="18" charset="-127"/>
                <a:cs typeface="Segoe UI Black" panose="020B0A02040204020203" pitchFamily="34" charset="0"/>
              </a:rPr>
              <a:t>]</a:t>
            </a:r>
          </a:p>
          <a:p>
            <a:pPr algn="ctr">
              <a:lnSpc>
                <a:spcPct val="150000"/>
              </a:lnSpc>
              <a:spcBef>
                <a:spcPct val="20000"/>
              </a:spcBef>
            </a:pPr>
            <a:r>
              <a:rPr lang="en-US" altLang="ko-KR" sz="2000" dirty="0" smtClean="0">
                <a:solidFill>
                  <a:schemeClr val="accent1">
                    <a:lumMod val="75000"/>
                  </a:schemeClr>
                </a:solidFill>
                <a:latin typeface="HY나무B" panose="02030600000101010101" pitchFamily="18" charset="-127"/>
                <a:ea typeface="HY나무B" panose="02030600000101010101" pitchFamily="18" charset="-127"/>
                <a:cs typeface="Segoe UI Black" panose="020B0A02040204020203" pitchFamily="34" charset="0"/>
              </a:rPr>
              <a:t>-</a:t>
            </a:r>
            <a:r>
              <a:rPr lang="ko-KR" altLang="en-US" sz="2000" dirty="0" err="1" smtClean="0">
                <a:solidFill>
                  <a:schemeClr val="accent1">
                    <a:lumMod val="75000"/>
                  </a:schemeClr>
                </a:solidFill>
                <a:latin typeface="HY나무B" panose="02030600000101010101" pitchFamily="18" charset="-127"/>
                <a:ea typeface="HY나무B" panose="02030600000101010101" pitchFamily="18" charset="-127"/>
                <a:cs typeface="Segoe UI Black" panose="020B0A02040204020203" pitchFamily="34" charset="0"/>
              </a:rPr>
              <a:t>자존감</a:t>
            </a:r>
            <a:r>
              <a:rPr lang="ko-KR" altLang="en-US" sz="2000" dirty="0" smtClean="0">
                <a:solidFill>
                  <a:schemeClr val="accent1">
                    <a:lumMod val="75000"/>
                  </a:schemeClr>
                </a:solidFill>
                <a:latin typeface="HY나무B" panose="02030600000101010101" pitchFamily="18" charset="-127"/>
                <a:ea typeface="HY나무B" panose="02030600000101010101" pitchFamily="18" charset="-127"/>
                <a:cs typeface="Segoe UI Black" panose="020B0A02040204020203" pitchFamily="34" charset="0"/>
              </a:rPr>
              <a:t> 향상 </a:t>
            </a:r>
            <a:r>
              <a:rPr lang="en-US" altLang="ko-KR" sz="2000" dirty="0" smtClean="0">
                <a:solidFill>
                  <a:schemeClr val="accent1">
                    <a:lumMod val="75000"/>
                  </a:schemeClr>
                </a:solidFill>
                <a:latin typeface="HY나무B" panose="02030600000101010101" pitchFamily="18" charset="-127"/>
                <a:ea typeface="HY나무B" panose="02030600000101010101" pitchFamily="18" charset="-127"/>
                <a:cs typeface="Segoe UI Black" panose="020B0A02040204020203" pitchFamily="34" charset="0"/>
              </a:rPr>
              <a:t>/</a:t>
            </a:r>
            <a:r>
              <a:rPr lang="ko-KR" altLang="en-US" sz="2000" dirty="0" smtClean="0">
                <a:solidFill>
                  <a:schemeClr val="accent1">
                    <a:lumMod val="75000"/>
                  </a:schemeClr>
                </a:solidFill>
                <a:latin typeface="HY나무B" panose="02030600000101010101" pitchFamily="18" charset="-127"/>
                <a:ea typeface="HY나무B" panose="02030600000101010101" pitchFamily="18" charset="-127"/>
                <a:cs typeface="Segoe UI Black" panose="020B0A02040204020203" pitchFamily="34" charset="0"/>
              </a:rPr>
              <a:t> 사회성 향상</a:t>
            </a:r>
            <a:r>
              <a:rPr lang="en-US" altLang="ko-KR" sz="2000" dirty="0" smtClean="0">
                <a:solidFill>
                  <a:schemeClr val="accent1">
                    <a:lumMod val="75000"/>
                  </a:schemeClr>
                </a:solidFill>
                <a:latin typeface="HY나무B" panose="02030600000101010101" pitchFamily="18" charset="-127"/>
                <a:ea typeface="HY나무B" panose="02030600000101010101" pitchFamily="18" charset="-127"/>
                <a:cs typeface="Segoe UI Black" panose="020B0A02040204020203" pitchFamily="34" charset="0"/>
              </a:rPr>
              <a:t>/ </a:t>
            </a:r>
            <a:r>
              <a:rPr lang="ko-KR" altLang="en-US" sz="2000" dirty="0" smtClean="0">
                <a:solidFill>
                  <a:schemeClr val="accent1">
                    <a:lumMod val="75000"/>
                  </a:schemeClr>
                </a:solidFill>
                <a:latin typeface="HY나무B" panose="02030600000101010101" pitchFamily="18" charset="-127"/>
                <a:ea typeface="HY나무B" panose="02030600000101010101" pitchFamily="18" charset="-127"/>
                <a:cs typeface="Segoe UI Black" panose="020B0A02040204020203" pitchFamily="34" charset="0"/>
              </a:rPr>
              <a:t>사고력 증진</a:t>
            </a:r>
            <a:r>
              <a:rPr lang="en-US" altLang="ko-KR" sz="2000" dirty="0" smtClean="0">
                <a:solidFill>
                  <a:schemeClr val="accent1">
                    <a:lumMod val="75000"/>
                  </a:schemeClr>
                </a:solidFill>
                <a:latin typeface="HY나무B" panose="02030600000101010101" pitchFamily="18" charset="-127"/>
                <a:ea typeface="HY나무B" panose="02030600000101010101" pitchFamily="18" charset="-127"/>
                <a:cs typeface="Segoe UI Black" panose="020B0A02040204020203" pitchFamily="34" charset="0"/>
              </a:rPr>
              <a:t>-</a:t>
            </a:r>
          </a:p>
          <a:p>
            <a:pPr algn="ctr">
              <a:lnSpc>
                <a:spcPct val="150000"/>
              </a:lnSpc>
              <a:spcBef>
                <a:spcPct val="20000"/>
              </a:spcBef>
            </a:pPr>
            <a:endParaRPr lang="en-US" altLang="ko-KR" sz="2000" dirty="0" smtClean="0">
              <a:solidFill>
                <a:schemeClr val="accent1">
                  <a:lumMod val="75000"/>
                </a:schemeClr>
              </a:solidFill>
              <a:latin typeface="HY나무B" panose="02030600000101010101" pitchFamily="18" charset="-127"/>
              <a:ea typeface="HY나무B" panose="02030600000101010101" pitchFamily="18" charset="-127"/>
              <a:cs typeface="Segoe UI Black" panose="020B0A02040204020203" pitchFamily="34" charset="0"/>
            </a:endParaRPr>
          </a:p>
          <a:p>
            <a:pPr marL="742950" indent="-742950">
              <a:lnSpc>
                <a:spcPct val="150000"/>
              </a:lnSpc>
              <a:spcBef>
                <a:spcPct val="20000"/>
              </a:spcBef>
              <a:buAutoNum type="arabicPeriod"/>
            </a:pPr>
            <a:r>
              <a:rPr lang="ko-KR" altLang="en-US" sz="2000" dirty="0" smtClean="0">
                <a:solidFill>
                  <a:schemeClr val="accent3">
                    <a:lumMod val="50000"/>
                  </a:schemeClr>
                </a:solidFill>
                <a:latin typeface="한컴 솔잎 B" panose="02020603020101020101" pitchFamily="18" charset="-127"/>
                <a:ea typeface="한컴 솔잎 B" panose="02020603020101020101" pitchFamily="18" charset="-127"/>
              </a:rPr>
              <a:t>책 읽기</a:t>
            </a:r>
            <a:r>
              <a:rPr lang="en-US" altLang="ko-KR" sz="2000" dirty="0" smtClean="0">
                <a:solidFill>
                  <a:schemeClr val="accent3">
                    <a:lumMod val="50000"/>
                  </a:schemeClr>
                </a:solidFill>
                <a:latin typeface="한컴 솔잎 B" panose="02020603020101020101" pitchFamily="18" charset="-127"/>
                <a:ea typeface="한컴 솔잎 B" panose="02020603020101020101" pitchFamily="18" charset="-127"/>
              </a:rPr>
              <a:t>+</a:t>
            </a:r>
            <a:r>
              <a:rPr lang="ko-KR" altLang="en-US" sz="2000" dirty="0" smtClean="0">
                <a:solidFill>
                  <a:schemeClr val="accent3">
                    <a:lumMod val="50000"/>
                  </a:schemeClr>
                </a:solidFill>
                <a:latin typeface="한컴 솔잎 B" panose="02020603020101020101" pitchFamily="18" charset="-127"/>
                <a:ea typeface="한컴 솔잎 B" panose="02020603020101020101" pitchFamily="18" charset="-127"/>
              </a:rPr>
              <a:t>미술 </a:t>
            </a:r>
            <a:r>
              <a:rPr lang="en-US" altLang="ko-KR" sz="2000" dirty="0" smtClean="0">
                <a:solidFill>
                  <a:schemeClr val="accent3">
                    <a:lumMod val="50000"/>
                  </a:schemeClr>
                </a:solidFill>
                <a:latin typeface="한컴 솔잎 B" panose="02020603020101020101" pitchFamily="18" charset="-127"/>
                <a:ea typeface="한컴 솔잎 B" panose="02020603020101020101" pitchFamily="18" charset="-127"/>
              </a:rPr>
              <a:t>: </a:t>
            </a:r>
            <a:r>
              <a:rPr lang="ko-KR" altLang="en-US" sz="2000" dirty="0" err="1" smtClean="0">
                <a:solidFill>
                  <a:schemeClr val="accent3">
                    <a:lumMod val="50000"/>
                  </a:schemeClr>
                </a:solidFill>
                <a:latin typeface="한컴 솔잎 B" panose="02020603020101020101" pitchFamily="18" charset="-127"/>
                <a:ea typeface="한컴 솔잎 B" panose="02020603020101020101" pitchFamily="18" charset="-127"/>
              </a:rPr>
              <a:t>자존감</a:t>
            </a:r>
            <a:r>
              <a:rPr lang="en-US" altLang="ko-KR" sz="2000" dirty="0" smtClean="0">
                <a:solidFill>
                  <a:schemeClr val="accent3">
                    <a:lumMod val="50000"/>
                  </a:schemeClr>
                </a:solidFill>
                <a:latin typeface="한컴 솔잎 B" panose="02020603020101020101" pitchFamily="18" charset="-127"/>
                <a:ea typeface="한컴 솔잎 B" panose="02020603020101020101" pitchFamily="18" charset="-127"/>
              </a:rPr>
              <a:t>, </a:t>
            </a:r>
            <a:r>
              <a:rPr lang="ko-KR" altLang="en-US" sz="2000" dirty="0" smtClean="0">
                <a:solidFill>
                  <a:schemeClr val="accent3">
                    <a:lumMod val="50000"/>
                  </a:schemeClr>
                </a:solidFill>
                <a:latin typeface="한컴 솔잎 B" panose="02020603020101020101" pitchFamily="18" charset="-127"/>
                <a:ea typeface="한컴 솔잎 B" panose="02020603020101020101" pitchFamily="18" charset="-127"/>
              </a:rPr>
              <a:t>사고력</a:t>
            </a:r>
            <a:r>
              <a:rPr lang="en-US" altLang="ko-KR" sz="2000" dirty="0" smtClean="0">
                <a:solidFill>
                  <a:schemeClr val="accent3">
                    <a:lumMod val="50000"/>
                  </a:schemeClr>
                </a:solidFill>
                <a:latin typeface="한컴 솔잎 B" panose="02020603020101020101" pitchFamily="18" charset="-127"/>
                <a:ea typeface="한컴 솔잎 B" panose="02020603020101020101" pitchFamily="18" charset="-127"/>
              </a:rPr>
              <a:t>, </a:t>
            </a:r>
            <a:r>
              <a:rPr lang="ko-KR" altLang="en-US" sz="2000" dirty="0" smtClean="0">
                <a:solidFill>
                  <a:schemeClr val="accent3">
                    <a:lumMod val="50000"/>
                  </a:schemeClr>
                </a:solidFill>
                <a:latin typeface="한컴 솔잎 B" panose="02020603020101020101" pitchFamily="18" charset="-127"/>
                <a:ea typeface="한컴 솔잎 B" panose="02020603020101020101" pitchFamily="18" charset="-127"/>
              </a:rPr>
              <a:t>의사소통능력향상 </a:t>
            </a:r>
            <a:endParaRPr lang="en-US" altLang="ko-KR" sz="2000" dirty="0" smtClean="0">
              <a:solidFill>
                <a:schemeClr val="accent3">
                  <a:lumMod val="50000"/>
                </a:schemeClr>
              </a:solidFill>
              <a:latin typeface="한컴 솔잎 B" panose="02020603020101020101" pitchFamily="18" charset="-127"/>
              <a:ea typeface="한컴 솔잎 B" panose="02020603020101020101" pitchFamily="18" charset="-127"/>
            </a:endParaRPr>
          </a:p>
          <a:p>
            <a:pPr marL="742950" indent="-742950">
              <a:lnSpc>
                <a:spcPct val="150000"/>
              </a:lnSpc>
              <a:spcBef>
                <a:spcPct val="20000"/>
              </a:spcBef>
              <a:buAutoNum type="arabicPeriod"/>
            </a:pPr>
            <a:r>
              <a:rPr lang="ko-KR" altLang="en-US" sz="2000" dirty="0" smtClean="0">
                <a:solidFill>
                  <a:schemeClr val="accent3">
                    <a:lumMod val="50000"/>
                  </a:schemeClr>
                </a:solidFill>
                <a:latin typeface="한컴 솔잎 B" panose="02020603020101020101" pitchFamily="18" charset="-127"/>
                <a:ea typeface="한컴 솔잎 B" panose="02020603020101020101" pitchFamily="18" charset="-127"/>
              </a:rPr>
              <a:t>놀이를 통한 사회성 향상 </a:t>
            </a:r>
            <a:r>
              <a:rPr lang="en-US" altLang="ko-KR" sz="2000" dirty="0" smtClean="0">
                <a:solidFill>
                  <a:schemeClr val="accent3">
                    <a:lumMod val="50000"/>
                  </a:schemeClr>
                </a:solidFill>
                <a:latin typeface="한컴 솔잎 B" panose="02020603020101020101" pitchFamily="18" charset="-127"/>
                <a:ea typeface="한컴 솔잎 B" panose="02020603020101020101" pitchFamily="18" charset="-127"/>
              </a:rPr>
              <a:t>: </a:t>
            </a:r>
            <a:r>
              <a:rPr lang="ko-KR" altLang="en-US" sz="2000" dirty="0" err="1" smtClean="0">
                <a:solidFill>
                  <a:schemeClr val="accent3">
                    <a:lumMod val="50000"/>
                  </a:schemeClr>
                </a:solidFill>
                <a:latin typeface="한컴 솔잎 B" panose="02020603020101020101" pitchFamily="18" charset="-127"/>
                <a:ea typeface="한컴 솔잎 B" panose="02020603020101020101" pitchFamily="18" charset="-127"/>
              </a:rPr>
              <a:t>자존감</a:t>
            </a:r>
            <a:r>
              <a:rPr lang="en-US" altLang="ko-KR" sz="2000" dirty="0" smtClean="0">
                <a:solidFill>
                  <a:schemeClr val="accent3">
                    <a:lumMod val="50000"/>
                  </a:schemeClr>
                </a:solidFill>
                <a:latin typeface="한컴 솔잎 B" panose="02020603020101020101" pitchFamily="18" charset="-127"/>
                <a:ea typeface="한컴 솔잎 B" panose="02020603020101020101" pitchFamily="18" charset="-127"/>
              </a:rPr>
              <a:t>, </a:t>
            </a:r>
            <a:r>
              <a:rPr lang="ko-KR" altLang="en-US" sz="2000" dirty="0" smtClean="0">
                <a:solidFill>
                  <a:schemeClr val="accent3">
                    <a:lumMod val="50000"/>
                  </a:schemeClr>
                </a:solidFill>
                <a:latin typeface="한컴 솔잎 B" panose="02020603020101020101" pitchFamily="18" charset="-127"/>
                <a:ea typeface="한컴 솔잎 B" panose="02020603020101020101" pitchFamily="18" charset="-127"/>
              </a:rPr>
              <a:t>사회성</a:t>
            </a:r>
            <a:r>
              <a:rPr lang="en-US" altLang="ko-KR" sz="2000" dirty="0" smtClean="0">
                <a:solidFill>
                  <a:schemeClr val="accent3">
                    <a:lumMod val="50000"/>
                  </a:schemeClr>
                </a:solidFill>
                <a:latin typeface="한컴 솔잎 B" panose="02020603020101020101" pitchFamily="18" charset="-127"/>
                <a:ea typeface="한컴 솔잎 B" panose="02020603020101020101" pitchFamily="18" charset="-127"/>
              </a:rPr>
              <a:t>, </a:t>
            </a:r>
            <a:r>
              <a:rPr lang="ko-KR" altLang="en-US" sz="2000" dirty="0" smtClean="0">
                <a:solidFill>
                  <a:schemeClr val="accent3">
                    <a:lumMod val="50000"/>
                  </a:schemeClr>
                </a:solidFill>
                <a:latin typeface="한컴 솔잎 B" panose="02020603020101020101" pitchFamily="18" charset="-127"/>
                <a:ea typeface="한컴 솔잎 B" panose="02020603020101020101" pitchFamily="18" charset="-127"/>
              </a:rPr>
              <a:t>행동조절 및 갈등해결 능력 향상</a:t>
            </a:r>
            <a:r>
              <a:rPr lang="en-US" altLang="ko-KR" sz="2000" dirty="0" smtClean="0">
                <a:solidFill>
                  <a:schemeClr val="accent3">
                    <a:lumMod val="50000"/>
                  </a:schemeClr>
                </a:solidFill>
                <a:latin typeface="한컴 솔잎 B" panose="02020603020101020101" pitchFamily="18" charset="-127"/>
                <a:ea typeface="한컴 솔잎 B" panose="02020603020101020101" pitchFamily="18" charset="-127"/>
              </a:rPr>
              <a:t> 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FontTx/>
              <a:buChar char="-"/>
            </a:pPr>
            <a:r>
              <a:rPr lang="ko-KR" altLang="en-US" sz="2000" dirty="0" smtClean="0">
                <a:solidFill>
                  <a:schemeClr val="accent3">
                    <a:lumMod val="75000"/>
                  </a:schemeClr>
                </a:solidFill>
                <a:latin typeface="한컴 솔잎 B" panose="02020603020101020101" pitchFamily="18" charset="-127"/>
                <a:ea typeface="한컴 솔잎 B" panose="02020603020101020101" pitchFamily="18" charset="-127"/>
              </a:rPr>
              <a:t>학년은 고학년</a:t>
            </a:r>
            <a:r>
              <a:rPr lang="en-US" altLang="ko-KR" sz="2000" dirty="0" smtClean="0">
                <a:solidFill>
                  <a:schemeClr val="accent3">
                    <a:lumMod val="75000"/>
                  </a:schemeClr>
                </a:solidFill>
                <a:latin typeface="한컴 솔잎 B" panose="02020603020101020101" pitchFamily="18" charset="-127"/>
                <a:ea typeface="한컴 솔잎 B" panose="02020603020101020101" pitchFamily="18" charset="-127"/>
              </a:rPr>
              <a:t>, </a:t>
            </a:r>
            <a:r>
              <a:rPr lang="ko-KR" altLang="en-US" sz="2000" dirty="0" smtClean="0">
                <a:solidFill>
                  <a:schemeClr val="accent3">
                    <a:lumMod val="75000"/>
                  </a:schemeClr>
                </a:solidFill>
                <a:latin typeface="한컴 솔잎 B" panose="02020603020101020101" pitchFamily="18" charset="-127"/>
                <a:ea typeface="한컴 솔잎 B" panose="02020603020101020101" pitchFamily="18" charset="-127"/>
              </a:rPr>
              <a:t>저학년으로 구분</a:t>
            </a:r>
            <a:r>
              <a:rPr lang="en-US" altLang="ko-KR" sz="2000" dirty="0" smtClean="0">
                <a:solidFill>
                  <a:schemeClr val="accent3">
                    <a:lumMod val="75000"/>
                  </a:schemeClr>
                </a:solidFill>
                <a:latin typeface="한컴 솔잎 B" panose="02020603020101020101" pitchFamily="18" charset="-127"/>
                <a:ea typeface="한컴 솔잎 B" panose="02020603020101020101" pitchFamily="18" charset="-127"/>
              </a:rPr>
              <a:t>(</a:t>
            </a:r>
            <a:r>
              <a:rPr lang="ko-KR" altLang="en-US" sz="2000" dirty="0" smtClean="0">
                <a:solidFill>
                  <a:schemeClr val="accent3">
                    <a:lumMod val="75000"/>
                  </a:schemeClr>
                </a:solidFill>
                <a:latin typeface="한컴 솔잎 B" panose="02020603020101020101" pitchFamily="18" charset="-127"/>
                <a:ea typeface="한컴 솔잎 B" panose="02020603020101020101" pitchFamily="18" charset="-127"/>
              </a:rPr>
              <a:t>아동특성반영 조정</a:t>
            </a:r>
            <a:r>
              <a:rPr lang="en-US" altLang="ko-KR" sz="2000" dirty="0" smtClean="0">
                <a:solidFill>
                  <a:schemeClr val="accent3">
                    <a:lumMod val="75000"/>
                  </a:schemeClr>
                </a:solidFill>
                <a:latin typeface="한컴 솔잎 B" panose="02020603020101020101" pitchFamily="18" charset="-127"/>
                <a:ea typeface="한컴 솔잎 B" panose="02020603020101020101" pitchFamily="18" charset="-127"/>
              </a:rPr>
              <a:t>)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FontTx/>
              <a:buChar char="-"/>
            </a:pPr>
            <a:r>
              <a:rPr lang="ko-KR" altLang="en-US" sz="2000" dirty="0" err="1" smtClean="0">
                <a:solidFill>
                  <a:schemeClr val="accent3">
                    <a:lumMod val="75000"/>
                  </a:schemeClr>
                </a:solidFill>
                <a:latin typeface="한컴 솔잎 B" panose="02020603020101020101" pitchFamily="18" charset="-127"/>
                <a:ea typeface="한컴 솔잎 B" panose="02020603020101020101" pitchFamily="18" charset="-127"/>
              </a:rPr>
              <a:t>평일반</a:t>
            </a:r>
            <a:r>
              <a:rPr lang="en-US" altLang="ko-KR" sz="2000" dirty="0" smtClean="0">
                <a:solidFill>
                  <a:schemeClr val="accent3">
                    <a:lumMod val="75000"/>
                  </a:schemeClr>
                </a:solidFill>
                <a:latin typeface="한컴 솔잎 B" panose="02020603020101020101" pitchFamily="18" charset="-127"/>
                <a:ea typeface="한컴 솔잎 B" panose="02020603020101020101" pitchFamily="18" charset="-127"/>
              </a:rPr>
              <a:t>, </a:t>
            </a:r>
            <a:r>
              <a:rPr lang="ko-KR" altLang="en-US" sz="2000" dirty="0" err="1" smtClean="0">
                <a:solidFill>
                  <a:schemeClr val="accent3">
                    <a:lumMod val="75000"/>
                  </a:schemeClr>
                </a:solidFill>
                <a:latin typeface="한컴 솔잎 B" panose="02020603020101020101" pitchFamily="18" charset="-127"/>
                <a:ea typeface="한컴 솔잎 B" panose="02020603020101020101" pitchFamily="18" charset="-127"/>
              </a:rPr>
              <a:t>토요일반</a:t>
            </a:r>
            <a:r>
              <a:rPr lang="ko-KR" altLang="en-US" sz="2000" dirty="0" smtClean="0">
                <a:solidFill>
                  <a:schemeClr val="accent3">
                    <a:lumMod val="75000"/>
                  </a:schemeClr>
                </a:solidFill>
                <a:latin typeface="한컴 솔잎 B" panose="02020603020101020101" pitchFamily="18" charset="-127"/>
                <a:ea typeface="한컴 솔잎 B" panose="02020603020101020101" pitchFamily="18" charset="-127"/>
              </a:rPr>
              <a:t> 운영</a:t>
            </a:r>
            <a:endParaRPr lang="en-US" altLang="ko-KR" sz="2000" dirty="0" smtClean="0">
              <a:solidFill>
                <a:schemeClr val="accent3">
                  <a:lumMod val="75000"/>
                </a:schemeClr>
              </a:solidFill>
              <a:latin typeface="한컴 솔잎 B" panose="02020603020101020101" pitchFamily="18" charset="-127"/>
              <a:ea typeface="한컴 솔잎 B" panose="02020603020101020101" pitchFamily="18" charset="-127"/>
            </a:endParaRPr>
          </a:p>
          <a:p>
            <a:pPr algn="ctr">
              <a:lnSpc>
                <a:spcPct val="150000"/>
              </a:lnSpc>
              <a:spcBef>
                <a:spcPct val="20000"/>
              </a:spcBef>
            </a:pPr>
            <a:r>
              <a:rPr lang="en-US" altLang="ko-KR" sz="2000" b="1" dirty="0" smtClean="0">
                <a:solidFill>
                  <a:srgbClr val="C00000"/>
                </a:solidFill>
                <a:latin typeface="휴먼편지체" panose="02030504000101010101" pitchFamily="18" charset="-127"/>
                <a:ea typeface="휴먼편지체" panose="02030504000101010101" pitchFamily="18" charset="-127"/>
              </a:rPr>
              <a:t>“</a:t>
            </a:r>
            <a:r>
              <a:rPr lang="ko-KR" altLang="en-US" sz="2000" b="1" dirty="0" smtClean="0">
                <a:solidFill>
                  <a:srgbClr val="C00000"/>
                </a:solidFill>
                <a:latin typeface="휴먼편지체" panose="02030504000101010101" pitchFamily="18" charset="-127"/>
                <a:ea typeface="휴먼편지체" panose="02030504000101010101" pitchFamily="18" charset="-127"/>
              </a:rPr>
              <a:t>우리아이심리지원</a:t>
            </a:r>
            <a:r>
              <a:rPr lang="en-US" altLang="ko-KR" sz="2000" b="1" dirty="0" smtClean="0">
                <a:solidFill>
                  <a:srgbClr val="C00000"/>
                </a:solidFill>
                <a:latin typeface="휴먼편지체" panose="02030504000101010101" pitchFamily="18" charset="-127"/>
                <a:ea typeface="휴먼편지체" panose="02030504000101010101" pitchFamily="18" charset="-127"/>
              </a:rPr>
              <a:t>, </a:t>
            </a:r>
            <a:r>
              <a:rPr lang="ko-KR" altLang="en-US" sz="2000" b="1" dirty="0" err="1" smtClean="0">
                <a:solidFill>
                  <a:srgbClr val="C00000"/>
                </a:solidFill>
                <a:latin typeface="휴먼편지체" panose="02030504000101010101" pitchFamily="18" charset="-127"/>
                <a:ea typeface="휴먼편지체" panose="02030504000101010101" pitchFamily="18" charset="-127"/>
              </a:rPr>
              <a:t>정신건강토탈케어</a:t>
            </a:r>
            <a:r>
              <a:rPr lang="en-US" altLang="ko-KR" sz="2000" b="1" dirty="0" smtClean="0">
                <a:solidFill>
                  <a:srgbClr val="C00000"/>
                </a:solidFill>
                <a:latin typeface="휴먼편지체" panose="02030504000101010101" pitchFamily="18" charset="-127"/>
                <a:ea typeface="휴먼편지체" panose="02030504000101010101" pitchFamily="18" charset="-127"/>
              </a:rPr>
              <a:t>, </a:t>
            </a:r>
          </a:p>
          <a:p>
            <a:pPr algn="ctr">
              <a:lnSpc>
                <a:spcPct val="150000"/>
              </a:lnSpc>
              <a:spcBef>
                <a:spcPct val="20000"/>
              </a:spcBef>
            </a:pPr>
            <a:r>
              <a:rPr lang="ko-KR" altLang="en-US" sz="2000" b="1" dirty="0" smtClean="0">
                <a:solidFill>
                  <a:srgbClr val="C00000"/>
                </a:solidFill>
                <a:latin typeface="휴먼편지체" panose="02030504000101010101" pitchFamily="18" charset="-127"/>
                <a:ea typeface="휴먼편지체" panose="02030504000101010101" pitchFamily="18" charset="-127"/>
              </a:rPr>
              <a:t>청년마음건강 </a:t>
            </a:r>
            <a:r>
              <a:rPr lang="ko-KR" altLang="en-US" sz="2000" b="1" dirty="0" err="1" smtClean="0">
                <a:solidFill>
                  <a:srgbClr val="C00000"/>
                </a:solidFill>
                <a:latin typeface="휴먼편지체" panose="02030504000101010101" pitchFamily="18" charset="-127"/>
                <a:ea typeface="휴먼편지체" panose="02030504000101010101" pitchFamily="18" charset="-127"/>
              </a:rPr>
              <a:t>바우처도</a:t>
            </a:r>
            <a:r>
              <a:rPr lang="ko-KR" altLang="en-US" sz="2000" b="1" dirty="0" smtClean="0">
                <a:solidFill>
                  <a:srgbClr val="C00000"/>
                </a:solidFill>
                <a:latin typeface="휴먼편지체" panose="02030504000101010101" pitchFamily="18" charset="-127"/>
                <a:ea typeface="휴먼편지체" panose="02030504000101010101" pitchFamily="18" charset="-127"/>
              </a:rPr>
              <a:t> </a:t>
            </a:r>
            <a:r>
              <a:rPr lang="ko-KR" altLang="en-US" sz="2000" b="1" dirty="0" err="1" smtClean="0">
                <a:solidFill>
                  <a:srgbClr val="C00000"/>
                </a:solidFill>
                <a:latin typeface="휴먼편지체" panose="02030504000101010101" pitchFamily="18" charset="-127"/>
                <a:ea typeface="휴먼편지체" panose="02030504000101010101" pitchFamily="18" charset="-127"/>
              </a:rPr>
              <a:t>예약중입니다</a:t>
            </a:r>
            <a:r>
              <a:rPr lang="en-US" altLang="ko-KR" sz="2000" b="1" dirty="0" smtClean="0">
                <a:solidFill>
                  <a:srgbClr val="C00000"/>
                </a:solidFill>
                <a:latin typeface="휴먼편지체" panose="02030504000101010101" pitchFamily="18" charset="-127"/>
                <a:ea typeface="휴먼편지체" panose="02030504000101010101" pitchFamily="18" charset="-127"/>
              </a:rPr>
              <a:t>”</a:t>
            </a:r>
            <a:endParaRPr lang="en-US" altLang="ko-KR" sz="2000" b="1" dirty="0">
              <a:solidFill>
                <a:schemeClr val="accent3">
                  <a:lumMod val="75000"/>
                </a:schemeClr>
              </a:solidFill>
              <a:latin typeface="휴먼편지체" panose="02030504000101010101" pitchFamily="18" charset="-127"/>
              <a:ea typeface="휴먼편지체" panose="02030504000101010101" pitchFamily="18" charset="-127"/>
            </a:endParaRPr>
          </a:p>
          <a:p>
            <a:pPr algn="ctr">
              <a:lnSpc>
                <a:spcPct val="150000"/>
              </a:lnSpc>
              <a:spcBef>
                <a:spcPct val="20000"/>
              </a:spcBef>
            </a:pPr>
            <a:endParaRPr lang="en-US" altLang="ko-KR" sz="2000" b="1" dirty="0" smtClean="0">
              <a:solidFill>
                <a:schemeClr val="tx2">
                  <a:lumMod val="75000"/>
                </a:schemeClr>
              </a:solidFill>
              <a:ea typeface="다음_Regular" pitchFamily="2" charset="-127"/>
            </a:endParaRPr>
          </a:p>
          <a:p>
            <a:pPr algn="ctr">
              <a:lnSpc>
                <a:spcPct val="150000"/>
              </a:lnSpc>
              <a:spcBef>
                <a:spcPct val="20000"/>
              </a:spcBef>
            </a:pPr>
            <a:endParaRPr lang="en-US" altLang="ko-KR" sz="2000" b="1" dirty="0">
              <a:solidFill>
                <a:schemeClr val="tx2">
                  <a:lumMod val="75000"/>
                </a:schemeClr>
              </a:solidFill>
              <a:ea typeface="다음_Regular" pitchFamily="2" charset="-127"/>
            </a:endParaRPr>
          </a:p>
          <a:p>
            <a:pPr algn="ctr">
              <a:lnSpc>
                <a:spcPct val="150000"/>
              </a:lnSpc>
              <a:spcBef>
                <a:spcPct val="20000"/>
              </a:spcBef>
            </a:pPr>
            <a:endParaRPr lang="en-US" altLang="ko-KR" sz="2000" b="1" dirty="0" smtClean="0">
              <a:solidFill>
                <a:schemeClr val="tx2">
                  <a:lumMod val="75000"/>
                </a:schemeClr>
              </a:solidFill>
              <a:ea typeface="다음_Regular" pitchFamily="2" charset="-127"/>
            </a:endParaRPr>
          </a:p>
          <a:p>
            <a:pPr algn="ctr">
              <a:lnSpc>
                <a:spcPct val="150000"/>
              </a:lnSpc>
              <a:spcBef>
                <a:spcPct val="20000"/>
              </a:spcBef>
            </a:pPr>
            <a:endParaRPr lang="en-US" altLang="ko-KR" sz="2000" b="1" dirty="0">
              <a:solidFill>
                <a:schemeClr val="tx2">
                  <a:lumMod val="75000"/>
                </a:schemeClr>
              </a:solidFill>
              <a:ea typeface="다음_Regular" pitchFamily="2" charset="-127"/>
            </a:endParaRPr>
          </a:p>
          <a:p>
            <a:pPr algn="ctr">
              <a:lnSpc>
                <a:spcPct val="150000"/>
              </a:lnSpc>
              <a:spcBef>
                <a:spcPct val="20000"/>
              </a:spcBef>
            </a:pPr>
            <a:endParaRPr lang="en-US" altLang="ko-KR" sz="2000" b="1" dirty="0" smtClean="0">
              <a:solidFill>
                <a:schemeClr val="tx2">
                  <a:lumMod val="75000"/>
                </a:schemeClr>
              </a:solidFill>
              <a:ea typeface="다음_Regular" pitchFamily="2" charset="-127"/>
            </a:endParaRPr>
          </a:p>
          <a:p>
            <a:pPr algn="ctr">
              <a:lnSpc>
                <a:spcPct val="150000"/>
              </a:lnSpc>
              <a:spcBef>
                <a:spcPct val="20000"/>
              </a:spcBef>
            </a:pPr>
            <a:r>
              <a:rPr lang="en-US" altLang="ko-KR" sz="2000" dirty="0" smtClean="0"/>
              <a:t>1. </a:t>
            </a:r>
            <a:endParaRPr lang="ko-KR" altLang="en-US" sz="20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538" y="5911309"/>
            <a:ext cx="5496433" cy="27506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792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431</TotalTime>
  <Words>61</Words>
  <Application>Microsoft Office PowerPoint</Application>
  <PresentationFormat>화면 슬라이드 쇼(4:3)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김민수</cp:lastModifiedBy>
  <cp:revision>25</cp:revision>
  <cp:lastPrinted>2015-03-24T05:02:33Z</cp:lastPrinted>
  <dcterms:created xsi:type="dcterms:W3CDTF">2015-03-24T01:18:38Z</dcterms:created>
  <dcterms:modified xsi:type="dcterms:W3CDTF">2023-02-15T06:56:11Z</dcterms:modified>
</cp:coreProperties>
</file>