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1325" cy="99218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3F08"/>
    <a:srgbClr val="FF6600"/>
    <a:srgbClr val="FF3300"/>
    <a:srgbClr val="EC80CD"/>
    <a:srgbClr val="0B4CB5"/>
    <a:srgbClr val="CCFF99"/>
    <a:srgbClr val="D9F2FF"/>
    <a:srgbClr val="CC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480" y="-3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088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491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05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19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33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95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235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63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06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235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94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9FAF5-F41D-4E7F-861C-039E08CAC86D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4856" y="-30584"/>
            <a:ext cx="6870699" cy="9174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모서리가 둥근 직사각형 1"/>
          <p:cNvSpPr/>
          <p:nvPr/>
        </p:nvSpPr>
        <p:spPr>
          <a:xfrm>
            <a:off x="203541" y="158056"/>
            <a:ext cx="6473328" cy="8784976"/>
          </a:xfrm>
          <a:prstGeom prst="roundRect">
            <a:avLst>
              <a:gd name="adj" fmla="val 5410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endParaRPr lang="en-US" altLang="ko-KR" sz="3600" b="1" dirty="0" smtClean="0">
              <a:solidFill>
                <a:schemeClr val="accent5">
                  <a:lumMod val="75000"/>
                </a:schemeClr>
              </a:solidFill>
              <a:latin typeface="훈버거버거 R" panose="02020603020101020101" pitchFamily="18" charset="-127"/>
              <a:ea typeface="훈버거버거 R" panose="02020603020101020101" pitchFamily="18" charset="-127"/>
            </a:endParaRPr>
          </a:p>
          <a:p>
            <a:pPr>
              <a:spcBef>
                <a:spcPct val="20000"/>
              </a:spcBef>
            </a:pPr>
            <a:r>
              <a:rPr lang="ko-KR" altLang="en-US" sz="2400" dirty="0" smtClean="0">
                <a:solidFill>
                  <a:schemeClr val="accent4">
                    <a:lumMod val="50000"/>
                  </a:schemeClr>
                </a:solidFill>
                <a:latin typeface="훈버거버거 R" panose="02020603020101020101" pitchFamily="18" charset="-127"/>
                <a:ea typeface="훈버거버거 R" panose="02020603020101020101" pitchFamily="18" charset="-127"/>
              </a:rPr>
              <a:t>                         </a:t>
            </a:r>
            <a:r>
              <a:rPr lang="en-US" altLang="ko-KR" sz="2400" dirty="0" smtClean="0">
                <a:solidFill>
                  <a:schemeClr val="accent4">
                    <a:lumMod val="50000"/>
                  </a:schemeClr>
                </a:solidFill>
                <a:latin typeface="훈버거버거 R" panose="02020603020101020101" pitchFamily="18" charset="-127"/>
                <a:ea typeface="훈버거버거 R" panose="02020603020101020101" pitchFamily="18" charset="-127"/>
              </a:rPr>
              <a:t> </a:t>
            </a:r>
            <a:r>
              <a:rPr lang="ko-KR" altLang="en-US" sz="2400" dirty="0" smtClean="0">
                <a:solidFill>
                  <a:schemeClr val="accent4">
                    <a:lumMod val="50000"/>
                  </a:schemeClr>
                </a:solidFill>
                <a:latin typeface="훈버거버거 R" panose="02020603020101020101" pitchFamily="18" charset="-127"/>
                <a:ea typeface="훈버거버거 R" panose="02020603020101020101" pitchFamily="18" charset="-127"/>
              </a:rPr>
              <a:t>   </a:t>
            </a:r>
            <a:r>
              <a:rPr lang="ko-KR" altLang="en-US" sz="2400" dirty="0" smtClean="0">
                <a:solidFill>
                  <a:schemeClr val="accent4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에서는</a:t>
            </a:r>
            <a:r>
              <a:rPr lang="ko-KR" altLang="en-US" sz="2400" dirty="0" smtClean="0">
                <a:solidFill>
                  <a:schemeClr val="accent4">
                    <a:lumMod val="50000"/>
                  </a:schemeClr>
                </a:solidFill>
                <a:latin typeface="훈버거버거 R" panose="02020603020101020101" pitchFamily="18" charset="-127"/>
                <a:ea typeface="훈버거버거 R" panose="02020603020101020101" pitchFamily="18" charset="-127"/>
              </a:rPr>
              <a:t>   </a:t>
            </a:r>
            <a:endParaRPr lang="en-US" altLang="ko-KR" sz="2400" dirty="0" smtClean="0">
              <a:solidFill>
                <a:schemeClr val="accent4">
                  <a:lumMod val="50000"/>
                </a:schemeClr>
              </a:solidFill>
              <a:latin typeface="훈버거버거 R" panose="02020603020101020101" pitchFamily="18" charset="-127"/>
              <a:ea typeface="훈버거버거 R" panose="02020603020101020101" pitchFamily="18" charset="-127"/>
            </a:endParaRPr>
          </a:p>
          <a:p>
            <a:pPr algn="ctr">
              <a:spcBef>
                <a:spcPct val="20000"/>
              </a:spcBef>
            </a:pPr>
            <a:endParaRPr lang="en-US" altLang="ko-KR" sz="3200" b="1" dirty="0" smtClean="0">
              <a:solidFill>
                <a:schemeClr val="accent4">
                  <a:lumMod val="50000"/>
                </a:schemeClr>
              </a:solidFill>
              <a:latin typeface="훈레몬소다 R" panose="02020603020101020101" pitchFamily="18" charset="-127"/>
              <a:ea typeface="훈레몬소다 R" panose="02020603020101020101" pitchFamily="18" charset="-127"/>
            </a:endParaRPr>
          </a:p>
          <a:p>
            <a:pPr algn="ctr">
              <a:spcBef>
                <a:spcPct val="20000"/>
              </a:spcBef>
            </a:pPr>
            <a:endParaRPr lang="en-US" altLang="ko-KR" sz="3200" b="1" dirty="0">
              <a:solidFill>
                <a:schemeClr val="accent4">
                  <a:lumMod val="50000"/>
                </a:schemeClr>
              </a:solidFill>
              <a:latin typeface="훈레몬소다 R" panose="02020603020101020101" pitchFamily="18" charset="-127"/>
              <a:ea typeface="훈레몬소다 R" panose="02020603020101020101" pitchFamily="18" charset="-127"/>
            </a:endParaRPr>
          </a:p>
          <a:p>
            <a:pPr algn="ctr">
              <a:spcBef>
                <a:spcPct val="20000"/>
              </a:spcBef>
            </a:pPr>
            <a:endParaRPr lang="en-US" altLang="ko-KR" sz="3200" b="1" dirty="0" smtClean="0">
              <a:solidFill>
                <a:schemeClr val="accent4">
                  <a:lumMod val="50000"/>
                </a:schemeClr>
              </a:solidFill>
              <a:latin typeface="훈레몬소다 R" panose="02020603020101020101" pitchFamily="18" charset="-127"/>
              <a:ea typeface="훈레몬소다 R" panose="02020603020101020101" pitchFamily="18" charset="-127"/>
            </a:endParaRPr>
          </a:p>
          <a:p>
            <a:pPr algn="ctr">
              <a:spcBef>
                <a:spcPct val="20000"/>
              </a:spcBef>
            </a:pPr>
            <a:endParaRPr lang="en-US" altLang="ko-KR" sz="3200" b="1" dirty="0">
              <a:solidFill>
                <a:schemeClr val="accent4">
                  <a:lumMod val="50000"/>
                </a:schemeClr>
              </a:solidFill>
              <a:latin typeface="훈레몬소다 R" panose="02020603020101020101" pitchFamily="18" charset="-127"/>
              <a:ea typeface="훈레몬소다 R" panose="02020603020101020101" pitchFamily="18" charset="-127"/>
            </a:endParaRPr>
          </a:p>
          <a:p>
            <a:pPr algn="ctr">
              <a:spcBef>
                <a:spcPct val="20000"/>
              </a:spcBef>
            </a:pPr>
            <a:endParaRPr lang="en-US" altLang="ko-KR" sz="3200" b="1" dirty="0" smtClean="0">
              <a:solidFill>
                <a:schemeClr val="accent4">
                  <a:lumMod val="50000"/>
                </a:schemeClr>
              </a:solidFill>
              <a:latin typeface="훈레몬소다 R" panose="02020603020101020101" pitchFamily="18" charset="-127"/>
              <a:ea typeface="훈레몬소다 R" panose="02020603020101020101" pitchFamily="18" charset="-127"/>
            </a:endParaRPr>
          </a:p>
          <a:p>
            <a:pPr algn="ctr">
              <a:spcBef>
                <a:spcPct val="20000"/>
              </a:spcBef>
            </a:pPr>
            <a:endParaRPr lang="en-US" altLang="ko-KR" sz="3200" b="1" dirty="0">
              <a:solidFill>
                <a:schemeClr val="accent4">
                  <a:lumMod val="50000"/>
                </a:schemeClr>
              </a:solidFill>
              <a:latin typeface="훈레몬소다 R" panose="02020603020101020101" pitchFamily="18" charset="-127"/>
              <a:ea typeface="훈레몬소다 R" panose="02020603020101020101" pitchFamily="18" charset="-127"/>
            </a:endParaRPr>
          </a:p>
          <a:p>
            <a:pPr algn="ctr">
              <a:spcBef>
                <a:spcPct val="20000"/>
              </a:spcBef>
            </a:pPr>
            <a:endParaRPr lang="en-US" altLang="ko-KR" sz="3600" b="1" dirty="0" smtClean="0">
              <a:solidFill>
                <a:schemeClr val="accent5">
                  <a:lumMod val="75000"/>
                </a:schemeClr>
              </a:solidFill>
              <a:latin typeface="훈버거버거 R" panose="02020603020101020101" pitchFamily="18" charset="-127"/>
              <a:ea typeface="훈버거버거 R" panose="02020603020101020101" pitchFamily="18" charset="-127"/>
            </a:endParaRPr>
          </a:p>
          <a:p>
            <a:pPr algn="ctr">
              <a:spcBef>
                <a:spcPct val="20000"/>
              </a:spcBef>
            </a:pPr>
            <a:endParaRPr lang="en-US" altLang="ko-KR" sz="3600" b="1" dirty="0">
              <a:solidFill>
                <a:schemeClr val="accent5">
                  <a:lumMod val="75000"/>
                </a:schemeClr>
              </a:solidFill>
              <a:latin typeface="훈버거버거 R" panose="02020603020101020101" pitchFamily="18" charset="-127"/>
              <a:ea typeface="훈버거버거 R" panose="02020603020101020101" pitchFamily="18" charset="-127"/>
            </a:endParaRPr>
          </a:p>
          <a:p>
            <a:pPr algn="ctr">
              <a:spcBef>
                <a:spcPct val="20000"/>
              </a:spcBef>
            </a:pPr>
            <a:endParaRPr lang="en-US" altLang="ko-KR" sz="3600" b="1" dirty="0" smtClean="0">
              <a:solidFill>
                <a:schemeClr val="accent5">
                  <a:lumMod val="75000"/>
                </a:schemeClr>
              </a:solidFill>
              <a:latin typeface="훈버거버거 R" panose="02020603020101020101" pitchFamily="18" charset="-127"/>
              <a:ea typeface="훈버거버거 R" panose="02020603020101020101" pitchFamily="18" charset="-127"/>
            </a:endParaRPr>
          </a:p>
          <a:p>
            <a:pPr algn="ctr">
              <a:spcBef>
                <a:spcPct val="20000"/>
              </a:spcBef>
            </a:pP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489155" y="418183"/>
            <a:ext cx="5902100" cy="7987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89155" y="632197"/>
            <a:ext cx="574815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ko-KR" sz="3200" b="1" dirty="0" smtClean="0">
                <a:solidFill>
                  <a:schemeClr val="tx2">
                    <a:lumMod val="75000"/>
                  </a:schemeClr>
                </a:solidFill>
                <a:latin typeface="휴먼편지체" panose="02030504000101010101" pitchFamily="18" charset="-127"/>
                <a:ea typeface="휴먼편지체" panose="02030504000101010101" pitchFamily="18" charset="-127"/>
                <a:cs typeface="Segoe UI Black" panose="020B0A02040204020203" pitchFamily="34" charset="0"/>
              </a:rPr>
              <a:t>2023</a:t>
            </a:r>
            <a:r>
              <a:rPr lang="ko-KR" altLang="en-US" sz="3200" b="1" dirty="0" smtClean="0">
                <a:solidFill>
                  <a:schemeClr val="tx2">
                    <a:lumMod val="75000"/>
                  </a:schemeClr>
                </a:solidFill>
                <a:latin typeface="휴먼편지체" panose="02030504000101010101" pitchFamily="18" charset="-127"/>
                <a:ea typeface="휴먼편지체" panose="02030504000101010101" pitchFamily="18" charset="-127"/>
                <a:cs typeface="Segoe UI Black" panose="020B0A02040204020203" pitchFamily="34" charset="0"/>
              </a:rPr>
              <a:t>년</a:t>
            </a:r>
            <a:r>
              <a:rPr lang="en-US" altLang="ko-KR" sz="3200" b="1" dirty="0">
                <a:solidFill>
                  <a:schemeClr val="tx2">
                    <a:lumMod val="75000"/>
                  </a:schemeClr>
                </a:solidFill>
                <a:latin typeface="휴먼편지체" panose="02030504000101010101" pitchFamily="18" charset="-127"/>
                <a:ea typeface="휴먼편지체" panose="02030504000101010101" pitchFamily="18" charset="-127"/>
                <a:cs typeface="Segoe UI Black" panose="020B0A02040204020203" pitchFamily="34" charset="0"/>
              </a:rPr>
              <a:t>!</a:t>
            </a:r>
            <a:r>
              <a:rPr lang="ko-KR" altLang="en-US" sz="3200" b="1" dirty="0" smtClean="0">
                <a:solidFill>
                  <a:schemeClr val="tx2">
                    <a:lumMod val="75000"/>
                  </a:schemeClr>
                </a:solidFill>
                <a:latin typeface="휴먼편지체" panose="02030504000101010101" pitchFamily="18" charset="-127"/>
                <a:ea typeface="휴먼편지체" panose="02030504000101010101" pitchFamily="18" charset="-127"/>
                <a:cs typeface="Segoe UI Black" panose="020B0A02040204020203" pitchFamily="34" charset="0"/>
              </a:rPr>
              <a:t>  더 지혜롭고 행복하게</a:t>
            </a:r>
            <a:r>
              <a:rPr lang="en-US" altLang="ko-KR" sz="3200" b="1" dirty="0" smtClean="0">
                <a:solidFill>
                  <a:schemeClr val="tx2">
                    <a:lumMod val="75000"/>
                  </a:schemeClr>
                </a:solidFill>
                <a:latin typeface="휴먼편지체" panose="02030504000101010101" pitchFamily="18" charset="-127"/>
                <a:ea typeface="휴먼편지체" panose="02030504000101010101" pitchFamily="18" charset="-127"/>
                <a:cs typeface="Segoe UI Black" panose="020B0A02040204020203" pitchFamily="34" charset="0"/>
              </a:rPr>
              <a:t>~</a:t>
            </a:r>
            <a:r>
              <a:rPr lang="ko-KR" altLang="en-US" sz="3200" b="1" dirty="0" smtClean="0">
                <a:solidFill>
                  <a:schemeClr val="tx2">
                    <a:lumMod val="75000"/>
                  </a:schemeClr>
                </a:solidFill>
                <a:latin typeface="휴먼편지체" panose="02030504000101010101" pitchFamily="18" charset="-127"/>
                <a:ea typeface="휴먼편지체" panose="02030504000101010101" pitchFamily="18" charset="-127"/>
                <a:cs typeface="Segoe UI Black" panose="020B0A02040204020203" pitchFamily="34" charset="0"/>
              </a:rPr>
              <a:t>    </a:t>
            </a:r>
            <a:endParaRPr lang="en-US" altLang="ko-KR" sz="3200" b="1" dirty="0">
              <a:solidFill>
                <a:schemeClr val="tx2">
                  <a:lumMod val="75000"/>
                </a:schemeClr>
              </a:solidFill>
              <a:latin typeface="휴먼편지체" panose="02030504000101010101" pitchFamily="18" charset="-127"/>
              <a:ea typeface="휴먼편지체" panose="02030504000101010101" pitchFamily="18" charset="-127"/>
              <a:cs typeface="Segoe UI Black" panose="020B0A02040204020203" pitchFamily="34" charset="0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-7228184" y="4932040"/>
            <a:ext cx="499381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admin\Desktop\이미지종합\로고관련\작은로고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239" t="31810" r="3912" b="12991"/>
          <a:stretch/>
        </p:blipFill>
        <p:spPr bwMode="auto">
          <a:xfrm>
            <a:off x="626029" y="1444953"/>
            <a:ext cx="2208943" cy="73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직사각형 7"/>
          <p:cNvSpPr/>
          <p:nvPr/>
        </p:nvSpPr>
        <p:spPr>
          <a:xfrm>
            <a:off x="388020" y="2344571"/>
            <a:ext cx="4666828" cy="268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ko-KR" altLang="en-US" sz="2400" spc="-15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2400" spc="-150" dirty="0" smtClean="0">
                <a:solidFill>
                  <a:srgbClr val="C000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우리아이심리지원서비스</a:t>
            </a:r>
            <a:endParaRPr lang="en-US" altLang="ko-KR" sz="2400" spc="-150" dirty="0">
              <a:solidFill>
                <a:srgbClr val="C0000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ko-KR" altLang="en-US" sz="2400" spc="-150" dirty="0">
                <a:solidFill>
                  <a:schemeClr val="accent2">
                    <a:lumMod val="60000"/>
                    <a:lumOff val="4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2400" spc="-150" dirty="0" smtClean="0">
                <a:solidFill>
                  <a:srgbClr val="C000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아동비전형성서비스</a:t>
            </a:r>
            <a:endParaRPr lang="en-US" altLang="ko-KR" sz="2400" spc="-150" dirty="0">
              <a:solidFill>
                <a:srgbClr val="C0000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ko-KR" altLang="en-US" sz="2400" spc="-150" dirty="0">
                <a:solidFill>
                  <a:schemeClr val="accent2">
                    <a:lumMod val="60000"/>
                    <a:lumOff val="4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2400" spc="-150" dirty="0" smtClean="0">
                <a:solidFill>
                  <a:srgbClr val="C000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2400" spc="-150" dirty="0" err="1" smtClean="0">
                <a:solidFill>
                  <a:srgbClr val="C000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정신건강토탈케어서비스</a:t>
            </a:r>
            <a:endParaRPr lang="en-US" altLang="ko-KR" sz="2400" spc="-150" dirty="0" smtClean="0">
              <a:solidFill>
                <a:srgbClr val="C0000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ko-KR" altLang="en-US" sz="2400" spc="-150" dirty="0">
                <a:solidFill>
                  <a:srgbClr val="C000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</a:t>
            </a:r>
            <a:r>
              <a:rPr lang="ko-KR" altLang="en-US" sz="2400" spc="-150" dirty="0" smtClean="0">
                <a:solidFill>
                  <a:srgbClr val="C000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청년마음건강서비스</a:t>
            </a:r>
            <a:endParaRPr lang="ko-KR" altLang="en-US" sz="2400" spc="-150" dirty="0">
              <a:solidFill>
                <a:srgbClr val="C0000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>
              <a:lnSpc>
                <a:spcPct val="120000"/>
              </a:lnSpc>
              <a:spcBef>
                <a:spcPct val="20000"/>
              </a:spcBef>
            </a:pPr>
            <a:endParaRPr lang="en-US" altLang="ko-KR" sz="2800" spc="-150" dirty="0">
              <a:solidFill>
                <a:srgbClr val="C0000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88640" y="4610224"/>
            <a:ext cx="6473328" cy="1680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ko-KR" altLang="en-US" sz="2800" dirty="0" smtClean="0">
                <a:solidFill>
                  <a:schemeClr val="accent4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저희 센터에게 주시는 </a:t>
            </a:r>
            <a:r>
              <a:rPr lang="ko-KR" altLang="en-US" sz="3600" b="1" dirty="0" smtClean="0">
                <a:solidFill>
                  <a:schemeClr val="accent6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신</a:t>
            </a:r>
            <a:r>
              <a:rPr lang="ko-KR" altLang="en-US" sz="3600" b="1" dirty="0">
                <a:solidFill>
                  <a:schemeClr val="accent6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뢰</a:t>
            </a:r>
            <a:r>
              <a:rPr lang="ko-KR" altLang="en-US" sz="2800" dirty="0" smtClean="0">
                <a:solidFill>
                  <a:schemeClr val="accent4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를</a:t>
            </a:r>
            <a:endParaRPr lang="en-US" altLang="ko-KR" sz="2800" dirty="0" smtClean="0">
              <a:solidFill>
                <a:schemeClr val="accent4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>
              <a:spcBef>
                <a:spcPct val="20000"/>
              </a:spcBef>
            </a:pPr>
            <a:r>
              <a:rPr lang="ko-KR" altLang="en-US" sz="2800" b="1" dirty="0" smtClean="0">
                <a:solidFill>
                  <a:srgbClr val="0070C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전문적이고 </a:t>
            </a:r>
            <a:r>
              <a:rPr lang="ko-KR" altLang="en-US" sz="2800" b="1" dirty="0">
                <a:solidFill>
                  <a:srgbClr val="0070C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성의 있는 </a:t>
            </a:r>
            <a:r>
              <a:rPr lang="ko-KR" altLang="en-US" sz="2800" b="1" dirty="0" smtClean="0">
                <a:solidFill>
                  <a:srgbClr val="0070C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서비스로 보답하는 </a:t>
            </a:r>
            <a:endParaRPr lang="en-US" altLang="ko-KR" sz="2800" b="1" dirty="0" smtClean="0">
              <a:solidFill>
                <a:srgbClr val="0070C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>
              <a:spcBef>
                <a:spcPct val="20000"/>
              </a:spcBef>
            </a:pPr>
            <a:r>
              <a:rPr lang="ko-KR" altLang="en-US" sz="2800" dirty="0" smtClean="0">
                <a:solidFill>
                  <a:schemeClr val="accent4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전문심리상담센터</a:t>
            </a:r>
            <a:r>
              <a:rPr lang="ko-KR" altLang="en-US" sz="2800" dirty="0" smtClean="0">
                <a:solidFill>
                  <a:schemeClr val="accent4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입니다</a:t>
            </a:r>
            <a:endParaRPr lang="en-US" altLang="ko-KR" sz="2800" dirty="0">
              <a:solidFill>
                <a:schemeClr val="accent4">
                  <a:lumMod val="50000"/>
                </a:schemeClr>
              </a:solidFill>
              <a:latin typeface="훈버거버거 R" panose="02020603020101020101" pitchFamily="18" charset="-127"/>
              <a:ea typeface="훈버거버거 R" panose="02020603020101020101" pitchFamily="18" charset="-127"/>
            </a:endParaRPr>
          </a:p>
        </p:txBody>
      </p:sp>
      <p:pic>
        <p:nvPicPr>
          <p:cNvPr id="1027" name="Picture 3" descr="C:\Users\admin\Desktop\이미지종합\로고관련\전화번호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3" r="1880"/>
          <a:stretch/>
        </p:blipFill>
        <p:spPr bwMode="auto">
          <a:xfrm>
            <a:off x="291344" y="7403642"/>
            <a:ext cx="2764532" cy="530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\Desktop\이미지종합\로고관련\카카오톡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/>
          <a:stretch/>
        </p:blipFill>
        <p:spPr bwMode="auto">
          <a:xfrm>
            <a:off x="388020" y="6761633"/>
            <a:ext cx="1345928" cy="64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원호 16"/>
          <p:cNvSpPr/>
          <p:nvPr/>
        </p:nvSpPr>
        <p:spPr>
          <a:xfrm rot="2680625">
            <a:off x="2479467" y="2570043"/>
            <a:ext cx="1975598" cy="2117354"/>
          </a:xfrm>
          <a:prstGeom prst="arc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4653137" y="2344571"/>
            <a:ext cx="1862400" cy="193939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801759" y="2478623"/>
            <a:ext cx="143555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ko-KR" altLang="en-US" sz="2000" b="1" dirty="0" smtClean="0">
                <a:solidFill>
                  <a:srgbClr val="EE3F08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 </a:t>
            </a:r>
            <a:r>
              <a:rPr lang="ko-KR" altLang="en-US" sz="2000" b="1" dirty="0" smtClean="0">
                <a:solidFill>
                  <a:srgbClr val="EE3F08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일반상담 </a:t>
            </a:r>
            <a:endParaRPr lang="en-US" altLang="ko-KR" sz="2000" b="1" dirty="0" smtClean="0">
              <a:solidFill>
                <a:srgbClr val="EE3F08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pPr algn="ctr">
              <a:spcBef>
                <a:spcPct val="20000"/>
              </a:spcBef>
            </a:pPr>
            <a:r>
              <a:rPr lang="ko-KR" altLang="en-US" sz="2000" b="1" dirty="0" smtClean="0">
                <a:solidFill>
                  <a:srgbClr val="EE3F08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및 치료</a:t>
            </a:r>
            <a:endParaRPr lang="en-US" altLang="ko-KR" sz="2000" b="1" dirty="0" smtClean="0">
              <a:solidFill>
                <a:srgbClr val="EE3F08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pPr algn="ctr">
              <a:spcBef>
                <a:spcPct val="20000"/>
              </a:spcBef>
            </a:pPr>
            <a:r>
              <a:rPr lang="en-US" altLang="ko-KR" sz="2000" b="1" dirty="0" smtClean="0">
                <a:solidFill>
                  <a:schemeClr val="bg1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+ 4</a:t>
            </a:r>
            <a:r>
              <a:rPr lang="ko-KR" altLang="en-US" sz="2000" b="1" dirty="0" smtClean="0">
                <a:solidFill>
                  <a:schemeClr val="bg1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가지 </a:t>
            </a:r>
            <a:endParaRPr lang="en-US" altLang="ko-KR" sz="2000" b="1" dirty="0" smtClean="0">
              <a:solidFill>
                <a:schemeClr val="bg1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pPr algn="ctr">
              <a:spcBef>
                <a:spcPct val="20000"/>
              </a:spcBef>
            </a:pPr>
            <a:r>
              <a:rPr lang="ko-KR" altLang="en-US" sz="2000" b="1" dirty="0" smtClean="0">
                <a:solidFill>
                  <a:schemeClr val="bg1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서비스  </a:t>
            </a:r>
            <a:r>
              <a:rPr lang="ko-KR" altLang="en-US" sz="2000" b="1" dirty="0">
                <a:solidFill>
                  <a:schemeClr val="bg1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진행</a:t>
            </a:r>
            <a:endParaRPr lang="en-US" altLang="ko-KR" sz="2000" b="1" dirty="0">
              <a:solidFill>
                <a:schemeClr val="bg1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39" r="1728" b="40393"/>
          <a:stretch/>
        </p:blipFill>
        <p:spPr>
          <a:xfrm>
            <a:off x="3440205" y="6447686"/>
            <a:ext cx="3075332" cy="2264193"/>
          </a:xfrm>
          <a:prstGeom prst="rect">
            <a:avLst/>
          </a:prstGeom>
        </p:spPr>
      </p:pic>
      <p:sp>
        <p:nvSpPr>
          <p:cNvPr id="16" name="직각 삼각형 15"/>
          <p:cNvSpPr/>
          <p:nvPr/>
        </p:nvSpPr>
        <p:spPr>
          <a:xfrm rot="10800000">
            <a:off x="6172813" y="6290684"/>
            <a:ext cx="504056" cy="540069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직각 삼각형 12"/>
          <p:cNvSpPr/>
          <p:nvPr/>
        </p:nvSpPr>
        <p:spPr>
          <a:xfrm>
            <a:off x="3314576" y="8307587"/>
            <a:ext cx="504056" cy="504056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322040" y="7992043"/>
            <a:ext cx="27031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ko-KR" sz="1600" b="1" dirty="0" smtClean="0">
                <a:solidFill>
                  <a:srgbClr val="FF66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- MOU</a:t>
            </a:r>
            <a:r>
              <a:rPr lang="ko-KR" altLang="en-US" sz="1600" b="1" dirty="0" smtClean="0">
                <a:solidFill>
                  <a:srgbClr val="FF66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협약 문의 환영</a:t>
            </a:r>
            <a:r>
              <a:rPr lang="ko-KR" altLang="en-US" sz="1600" b="1" dirty="0" smtClean="0">
                <a:solidFill>
                  <a:srgbClr val="FF66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1600" b="1" dirty="0" smtClean="0">
              <a:solidFill>
                <a:srgbClr val="FF660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7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41</Words>
  <Application>Microsoft Office PowerPoint</Application>
  <PresentationFormat>화면 슬라이드 쇼(4:3)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김민수</cp:lastModifiedBy>
  <cp:revision>39</cp:revision>
  <cp:lastPrinted>2015-03-24T05:02:33Z</cp:lastPrinted>
  <dcterms:created xsi:type="dcterms:W3CDTF">2015-03-24T01:18:38Z</dcterms:created>
  <dcterms:modified xsi:type="dcterms:W3CDTF">2023-02-02T02:12:45Z</dcterms:modified>
</cp:coreProperties>
</file>